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40" r:id="rId5"/>
    <p:sldId id="392" r:id="rId6"/>
    <p:sldId id="393" r:id="rId7"/>
    <p:sldId id="394" r:id="rId8"/>
  </p:sldIdLst>
  <p:sldSz cx="10693400" cy="756126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DDDDD"/>
    <a:srgbClr val="2F5375"/>
    <a:srgbClr val="003054"/>
    <a:srgbClr val="637B95"/>
    <a:srgbClr val="96A5B8"/>
    <a:srgbClr val="008000"/>
    <a:srgbClr val="FFFF99"/>
    <a:srgbClr val="66CC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DAFD94-0A6C-4B42-AF71-151A2C0671FA}" v="32" dt="2022-05-31T11:29:09.9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71" autoAdjust="0"/>
    <p:restoredTop sz="94750" autoAdjust="0"/>
  </p:normalViewPr>
  <p:slideViewPr>
    <p:cSldViewPr>
      <p:cViewPr varScale="1">
        <p:scale>
          <a:sx n="60" d="100"/>
          <a:sy n="60" d="100"/>
        </p:scale>
        <p:origin x="1468" y="60"/>
      </p:cViewPr>
      <p:guideLst>
        <p:guide orient="horz" pos="2382"/>
        <p:guide pos="3368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166" y="-9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se Po" userId="c8fdbd52-f68a-40be-b2e5-3c627f58d0da" providerId="ADAL" clId="{47DAFD94-0A6C-4B42-AF71-151A2C0671FA}"/>
    <pc:docChg chg="undo custSel addSld modSld">
      <pc:chgData name="Denise Po" userId="c8fdbd52-f68a-40be-b2e5-3c627f58d0da" providerId="ADAL" clId="{47DAFD94-0A6C-4B42-AF71-151A2C0671FA}" dt="2022-05-31T15:52:14.485" v="1614" actId="1076"/>
      <pc:docMkLst>
        <pc:docMk/>
      </pc:docMkLst>
      <pc:sldChg chg="modSp mod">
        <pc:chgData name="Denise Po" userId="c8fdbd52-f68a-40be-b2e5-3c627f58d0da" providerId="ADAL" clId="{47DAFD94-0A6C-4B42-AF71-151A2C0671FA}" dt="2022-05-30T07:50:46.659" v="161" actId="1076"/>
        <pc:sldMkLst>
          <pc:docMk/>
          <pc:sldMk cId="0" sldId="340"/>
        </pc:sldMkLst>
        <pc:spChg chg="mod">
          <ac:chgData name="Denise Po" userId="c8fdbd52-f68a-40be-b2e5-3c627f58d0da" providerId="ADAL" clId="{47DAFD94-0A6C-4B42-AF71-151A2C0671FA}" dt="2022-05-30T07:50:46.659" v="161" actId="1076"/>
          <ac:spMkLst>
            <pc:docMk/>
            <pc:sldMk cId="0" sldId="340"/>
            <ac:spMk id="151554" creationId="{00000000-0000-0000-0000-000000000000}"/>
          </ac:spMkLst>
        </pc:spChg>
        <pc:spChg chg="mod">
          <ac:chgData name="Denise Po" userId="c8fdbd52-f68a-40be-b2e5-3c627f58d0da" providerId="ADAL" clId="{47DAFD94-0A6C-4B42-AF71-151A2C0671FA}" dt="2022-05-30T07:50:37.818" v="160" actId="20577"/>
          <ac:spMkLst>
            <pc:docMk/>
            <pc:sldMk cId="0" sldId="340"/>
            <ac:spMk id="151555" creationId="{00000000-0000-0000-0000-000000000000}"/>
          </ac:spMkLst>
        </pc:spChg>
      </pc:sldChg>
      <pc:sldChg chg="addSp delSp modSp mod">
        <pc:chgData name="Denise Po" userId="c8fdbd52-f68a-40be-b2e5-3c627f58d0da" providerId="ADAL" clId="{47DAFD94-0A6C-4B42-AF71-151A2C0671FA}" dt="2022-05-30T08:46:22.903" v="1063" actId="20577"/>
        <pc:sldMkLst>
          <pc:docMk/>
          <pc:sldMk cId="2036952356" sldId="392"/>
        </pc:sldMkLst>
        <pc:spChg chg="add mod">
          <ac:chgData name="Denise Po" userId="c8fdbd52-f68a-40be-b2e5-3c627f58d0da" providerId="ADAL" clId="{47DAFD94-0A6C-4B42-AF71-151A2C0671FA}" dt="2022-05-30T08:19:59.478" v="493"/>
          <ac:spMkLst>
            <pc:docMk/>
            <pc:sldMk cId="2036952356" sldId="392"/>
            <ac:spMk id="4" creationId="{65935E28-C4C1-48AF-8AAC-3CC44DA7B1B2}"/>
          </ac:spMkLst>
        </pc:spChg>
        <pc:spChg chg="add del mod">
          <ac:chgData name="Denise Po" userId="c8fdbd52-f68a-40be-b2e5-3c627f58d0da" providerId="ADAL" clId="{47DAFD94-0A6C-4B42-AF71-151A2C0671FA}" dt="2022-05-30T08:01:10.357" v="335" actId="478"/>
          <ac:spMkLst>
            <pc:docMk/>
            <pc:sldMk cId="2036952356" sldId="392"/>
            <ac:spMk id="5" creationId="{BFA5F943-9D92-434E-B301-334E00A49D29}"/>
          </ac:spMkLst>
        </pc:spChg>
        <pc:spChg chg="add mod">
          <ac:chgData name="Denise Po" userId="c8fdbd52-f68a-40be-b2e5-3c627f58d0da" providerId="ADAL" clId="{47DAFD94-0A6C-4B42-AF71-151A2C0671FA}" dt="2022-05-30T08:16:29.895" v="465" actId="1076"/>
          <ac:spMkLst>
            <pc:docMk/>
            <pc:sldMk cId="2036952356" sldId="392"/>
            <ac:spMk id="6" creationId="{04B5A2EC-D55C-4CBE-AF4A-2F8F298546C8}"/>
          </ac:spMkLst>
        </pc:spChg>
        <pc:spChg chg="add del">
          <ac:chgData name="Denise Po" userId="c8fdbd52-f68a-40be-b2e5-3c627f58d0da" providerId="ADAL" clId="{47DAFD94-0A6C-4B42-AF71-151A2C0671FA}" dt="2022-05-30T08:03:14.047" v="379" actId="478"/>
          <ac:spMkLst>
            <pc:docMk/>
            <pc:sldMk cId="2036952356" sldId="392"/>
            <ac:spMk id="7" creationId="{6766B084-46B7-4760-A2D9-E0D65E7A59E2}"/>
          </ac:spMkLst>
        </pc:spChg>
        <pc:spChg chg="add mod">
          <ac:chgData name="Denise Po" userId="c8fdbd52-f68a-40be-b2e5-3c627f58d0da" providerId="ADAL" clId="{47DAFD94-0A6C-4B42-AF71-151A2C0671FA}" dt="2022-05-30T08:16:09.169" v="464" actId="1076"/>
          <ac:spMkLst>
            <pc:docMk/>
            <pc:sldMk cId="2036952356" sldId="392"/>
            <ac:spMk id="13" creationId="{748108CE-D6AE-4B38-BDA1-6EB03503E2DE}"/>
          </ac:spMkLst>
        </pc:spChg>
        <pc:spChg chg="add mod">
          <ac:chgData name="Denise Po" userId="c8fdbd52-f68a-40be-b2e5-3c627f58d0da" providerId="ADAL" clId="{47DAFD94-0A6C-4B42-AF71-151A2C0671FA}" dt="2022-05-30T08:20:12.622" v="495"/>
          <ac:spMkLst>
            <pc:docMk/>
            <pc:sldMk cId="2036952356" sldId="392"/>
            <ac:spMk id="16" creationId="{9EEA681D-AAF5-4F95-8679-28C0082697EB}"/>
          </ac:spMkLst>
        </pc:spChg>
        <pc:spChg chg="mod">
          <ac:chgData name="Denise Po" userId="c8fdbd52-f68a-40be-b2e5-3c627f58d0da" providerId="ADAL" clId="{47DAFD94-0A6C-4B42-AF71-151A2C0671FA}" dt="2022-05-30T08:46:22.903" v="1063" actId="20577"/>
          <ac:spMkLst>
            <pc:docMk/>
            <pc:sldMk cId="2036952356" sldId="392"/>
            <ac:spMk id="152588" creationId="{00000000-0000-0000-0000-000000000000}"/>
          </ac:spMkLst>
        </pc:spChg>
        <pc:picChg chg="add mod modCrop">
          <ac:chgData name="Denise Po" userId="c8fdbd52-f68a-40be-b2e5-3c627f58d0da" providerId="ADAL" clId="{47DAFD94-0A6C-4B42-AF71-151A2C0671FA}" dt="2022-05-30T08:16:01.569" v="463" actId="1076"/>
          <ac:picMkLst>
            <pc:docMk/>
            <pc:sldMk cId="2036952356" sldId="392"/>
            <ac:picMk id="3" creationId="{427E556D-B894-4D98-B200-3BE598E2C857}"/>
          </ac:picMkLst>
        </pc:picChg>
        <pc:picChg chg="add mod">
          <ac:chgData name="Denise Po" userId="c8fdbd52-f68a-40be-b2e5-3c627f58d0da" providerId="ADAL" clId="{47DAFD94-0A6C-4B42-AF71-151A2C0671FA}" dt="2022-05-30T08:16:59.860" v="476" actId="1076"/>
          <ac:picMkLst>
            <pc:docMk/>
            <pc:sldMk cId="2036952356" sldId="392"/>
            <ac:picMk id="17" creationId="{BB174E51-FC96-4359-8449-4849946F4A0E}"/>
          </ac:picMkLst>
        </pc:picChg>
        <pc:cxnChg chg="add mod">
          <ac:chgData name="Denise Po" userId="c8fdbd52-f68a-40be-b2e5-3c627f58d0da" providerId="ADAL" clId="{47DAFD94-0A6C-4B42-AF71-151A2C0671FA}" dt="2022-05-30T08:16:34.165" v="466" actId="1076"/>
          <ac:cxnSpMkLst>
            <pc:docMk/>
            <pc:sldMk cId="2036952356" sldId="392"/>
            <ac:cxnSpMk id="9" creationId="{42A597BE-EFE5-4366-87C1-40A7F42560D5}"/>
          </ac:cxnSpMkLst>
        </pc:cxnChg>
        <pc:cxnChg chg="add mod">
          <ac:chgData name="Denise Po" userId="c8fdbd52-f68a-40be-b2e5-3c627f58d0da" providerId="ADAL" clId="{47DAFD94-0A6C-4B42-AF71-151A2C0671FA}" dt="2022-05-30T08:16:09.169" v="464" actId="1076"/>
          <ac:cxnSpMkLst>
            <pc:docMk/>
            <pc:sldMk cId="2036952356" sldId="392"/>
            <ac:cxnSpMk id="14" creationId="{2C863E8A-4636-43DB-BA17-D1AC1A6996DB}"/>
          </ac:cxnSpMkLst>
        </pc:cxnChg>
      </pc:sldChg>
      <pc:sldChg chg="addSp delSp modSp add mod">
        <pc:chgData name="Denise Po" userId="c8fdbd52-f68a-40be-b2e5-3c627f58d0da" providerId="ADAL" clId="{47DAFD94-0A6C-4B42-AF71-151A2C0671FA}" dt="2022-05-31T11:29:09.976" v="1586"/>
        <pc:sldMkLst>
          <pc:docMk/>
          <pc:sldMk cId="2590505869" sldId="393"/>
        </pc:sldMkLst>
        <pc:spChg chg="mod">
          <ac:chgData name="Denise Po" userId="c8fdbd52-f68a-40be-b2e5-3c627f58d0da" providerId="ADAL" clId="{47DAFD94-0A6C-4B42-AF71-151A2C0671FA}" dt="2022-05-30T08:22:58.524" v="544"/>
          <ac:spMkLst>
            <pc:docMk/>
            <pc:sldMk cId="2590505869" sldId="393"/>
            <ac:spMk id="4" creationId="{65935E28-C4C1-48AF-8AAC-3CC44DA7B1B2}"/>
          </ac:spMkLst>
        </pc:spChg>
        <pc:spChg chg="del mod">
          <ac:chgData name="Denise Po" userId="c8fdbd52-f68a-40be-b2e5-3c627f58d0da" providerId="ADAL" clId="{47DAFD94-0A6C-4B42-AF71-151A2C0671FA}" dt="2022-05-30T08:18:41.761" v="482" actId="478"/>
          <ac:spMkLst>
            <pc:docMk/>
            <pc:sldMk cId="2590505869" sldId="393"/>
            <ac:spMk id="6" creationId="{04B5A2EC-D55C-4CBE-AF4A-2F8F298546C8}"/>
          </ac:spMkLst>
        </pc:spChg>
        <pc:spChg chg="add mod">
          <ac:chgData name="Denise Po" userId="c8fdbd52-f68a-40be-b2e5-3c627f58d0da" providerId="ADAL" clId="{47DAFD94-0A6C-4B42-AF71-151A2C0671FA}" dt="2022-05-31T11:29:09.976" v="1586"/>
          <ac:spMkLst>
            <pc:docMk/>
            <pc:sldMk cId="2590505869" sldId="393"/>
            <ac:spMk id="11" creationId="{6E2D6531-DB43-421B-A5A6-AACDABB6CB9E}"/>
          </ac:spMkLst>
        </pc:spChg>
        <pc:spChg chg="del">
          <ac:chgData name="Denise Po" userId="c8fdbd52-f68a-40be-b2e5-3c627f58d0da" providerId="ADAL" clId="{47DAFD94-0A6C-4B42-AF71-151A2C0671FA}" dt="2022-05-30T08:18:37.506" v="478" actId="478"/>
          <ac:spMkLst>
            <pc:docMk/>
            <pc:sldMk cId="2590505869" sldId="393"/>
            <ac:spMk id="13" creationId="{748108CE-D6AE-4B38-BDA1-6EB03503E2DE}"/>
          </ac:spMkLst>
        </pc:spChg>
        <pc:spChg chg="add mod">
          <ac:chgData name="Denise Po" userId="c8fdbd52-f68a-40be-b2e5-3c627f58d0da" providerId="ADAL" clId="{47DAFD94-0A6C-4B42-AF71-151A2C0671FA}" dt="2022-05-30T08:45:36.485" v="1036" actId="1076"/>
          <ac:spMkLst>
            <pc:docMk/>
            <pc:sldMk cId="2590505869" sldId="393"/>
            <ac:spMk id="15" creationId="{B395EC16-E630-4E77-AA54-5FC79ABF0F35}"/>
          </ac:spMkLst>
        </pc:spChg>
        <pc:spChg chg="add mod">
          <ac:chgData name="Denise Po" userId="c8fdbd52-f68a-40be-b2e5-3c627f58d0da" providerId="ADAL" clId="{47DAFD94-0A6C-4B42-AF71-151A2C0671FA}" dt="2022-05-31T11:27:52.577" v="1583" actId="1076"/>
          <ac:spMkLst>
            <pc:docMk/>
            <pc:sldMk cId="2590505869" sldId="393"/>
            <ac:spMk id="17" creationId="{267FD6A7-2F24-44C6-81B9-0FFBDE50FBEB}"/>
          </ac:spMkLst>
        </pc:spChg>
        <pc:spChg chg="mod">
          <ac:chgData name="Denise Po" userId="c8fdbd52-f68a-40be-b2e5-3c627f58d0da" providerId="ADAL" clId="{47DAFD94-0A6C-4B42-AF71-151A2C0671FA}" dt="2022-05-30T08:47:00.224" v="1095" actId="20577"/>
          <ac:spMkLst>
            <pc:docMk/>
            <pc:sldMk cId="2590505869" sldId="393"/>
            <ac:spMk id="152588" creationId="{00000000-0000-0000-0000-000000000000}"/>
          </ac:spMkLst>
        </pc:spChg>
        <pc:picChg chg="del">
          <ac:chgData name="Denise Po" userId="c8fdbd52-f68a-40be-b2e5-3c627f58d0da" providerId="ADAL" clId="{47DAFD94-0A6C-4B42-AF71-151A2C0671FA}" dt="2022-05-30T08:05:05.977" v="431" actId="478"/>
          <ac:picMkLst>
            <pc:docMk/>
            <pc:sldMk cId="2590505869" sldId="393"/>
            <ac:picMk id="3" creationId="{427E556D-B894-4D98-B200-3BE598E2C857}"/>
          </ac:picMkLst>
        </pc:picChg>
        <pc:picChg chg="add del mod modCrop">
          <ac:chgData name="Denise Po" userId="c8fdbd52-f68a-40be-b2e5-3c627f58d0da" providerId="ADAL" clId="{47DAFD94-0A6C-4B42-AF71-151A2C0671FA}" dt="2022-05-30T08:16:51.878" v="474" actId="21"/>
          <ac:picMkLst>
            <pc:docMk/>
            <pc:sldMk cId="2590505869" sldId="393"/>
            <ac:picMk id="5" creationId="{A8C62ABE-804D-486B-BB7A-6696922BAC3A}"/>
          </ac:picMkLst>
        </pc:picChg>
        <pc:picChg chg="add mod modCrop">
          <ac:chgData name="Denise Po" userId="c8fdbd52-f68a-40be-b2e5-3c627f58d0da" providerId="ADAL" clId="{47DAFD94-0A6C-4B42-AF71-151A2C0671FA}" dt="2022-05-30T08:45:00.297" v="1029" actId="1076"/>
          <ac:picMkLst>
            <pc:docMk/>
            <pc:sldMk cId="2590505869" sldId="393"/>
            <ac:picMk id="10" creationId="{BF3553ED-4C17-48B7-BD5D-9AA6096FA591}"/>
          </ac:picMkLst>
        </pc:picChg>
        <pc:picChg chg="add mod modCrop">
          <ac:chgData name="Denise Po" userId="c8fdbd52-f68a-40be-b2e5-3c627f58d0da" providerId="ADAL" clId="{47DAFD94-0A6C-4B42-AF71-151A2C0671FA}" dt="2022-05-30T08:45:23.761" v="1034" actId="14100"/>
          <ac:picMkLst>
            <pc:docMk/>
            <pc:sldMk cId="2590505869" sldId="393"/>
            <ac:picMk id="12" creationId="{E9C7EFE4-E1B4-4693-AF4A-484470AED0DB}"/>
          </ac:picMkLst>
        </pc:picChg>
        <pc:cxnChg chg="del">
          <ac:chgData name="Denise Po" userId="c8fdbd52-f68a-40be-b2e5-3c627f58d0da" providerId="ADAL" clId="{47DAFD94-0A6C-4B42-AF71-151A2C0671FA}" dt="2022-05-30T08:18:39.516" v="480" actId="478"/>
          <ac:cxnSpMkLst>
            <pc:docMk/>
            <pc:sldMk cId="2590505869" sldId="393"/>
            <ac:cxnSpMk id="9" creationId="{42A597BE-EFE5-4366-87C1-40A7F42560D5}"/>
          </ac:cxnSpMkLst>
        </pc:cxnChg>
        <pc:cxnChg chg="del">
          <ac:chgData name="Denise Po" userId="c8fdbd52-f68a-40be-b2e5-3c627f58d0da" providerId="ADAL" clId="{47DAFD94-0A6C-4B42-AF71-151A2C0671FA}" dt="2022-05-30T08:18:38.543" v="479" actId="478"/>
          <ac:cxnSpMkLst>
            <pc:docMk/>
            <pc:sldMk cId="2590505869" sldId="393"/>
            <ac:cxnSpMk id="14" creationId="{2C863E8A-4636-43DB-BA17-D1AC1A6996DB}"/>
          </ac:cxnSpMkLst>
        </pc:cxnChg>
      </pc:sldChg>
      <pc:sldChg chg="addSp delSp modSp add mod">
        <pc:chgData name="Denise Po" userId="c8fdbd52-f68a-40be-b2e5-3c627f58d0da" providerId="ADAL" clId="{47DAFD94-0A6C-4B42-AF71-151A2C0671FA}" dt="2022-05-31T15:52:14.485" v="1614" actId="1076"/>
        <pc:sldMkLst>
          <pc:docMk/>
          <pc:sldMk cId="1300460662" sldId="394"/>
        </pc:sldMkLst>
        <pc:spChg chg="mod">
          <ac:chgData name="Denise Po" userId="c8fdbd52-f68a-40be-b2e5-3c627f58d0da" providerId="ADAL" clId="{47DAFD94-0A6C-4B42-AF71-151A2C0671FA}" dt="2022-05-31T15:51:09.555" v="1604" actId="14100"/>
          <ac:spMkLst>
            <pc:docMk/>
            <pc:sldMk cId="1300460662" sldId="394"/>
            <ac:spMk id="4" creationId="{65935E28-C4C1-48AF-8AAC-3CC44DA7B1B2}"/>
          </ac:spMkLst>
        </pc:spChg>
        <pc:spChg chg="add mod">
          <ac:chgData name="Denise Po" userId="c8fdbd52-f68a-40be-b2e5-3c627f58d0da" providerId="ADAL" clId="{47DAFD94-0A6C-4B42-AF71-151A2C0671FA}" dt="2022-05-31T15:51:27.823" v="1608" actId="1076"/>
          <ac:spMkLst>
            <pc:docMk/>
            <pc:sldMk cId="1300460662" sldId="394"/>
            <ac:spMk id="12" creationId="{1C5FBB93-2DA8-4E4A-B199-34C7CD8CB8C4}"/>
          </ac:spMkLst>
        </pc:spChg>
        <pc:spChg chg="del mod">
          <ac:chgData name="Denise Po" userId="c8fdbd52-f68a-40be-b2e5-3c627f58d0da" providerId="ADAL" clId="{47DAFD94-0A6C-4B42-AF71-151A2C0671FA}" dt="2022-05-30T08:25:48.715" v="558" actId="478"/>
          <ac:spMkLst>
            <pc:docMk/>
            <pc:sldMk cId="1300460662" sldId="394"/>
            <ac:spMk id="15" creationId="{B395EC16-E630-4E77-AA54-5FC79ABF0F35}"/>
          </ac:spMkLst>
        </pc:spChg>
        <pc:spChg chg="mod">
          <ac:chgData name="Denise Po" userId="c8fdbd52-f68a-40be-b2e5-3c627f58d0da" providerId="ADAL" clId="{47DAFD94-0A6C-4B42-AF71-151A2C0671FA}" dt="2022-05-30T08:26:28.146" v="565" actId="20577"/>
          <ac:spMkLst>
            <pc:docMk/>
            <pc:sldMk cId="1300460662" sldId="394"/>
            <ac:spMk id="152588" creationId="{00000000-0000-0000-0000-000000000000}"/>
          </ac:spMkLst>
        </pc:spChg>
        <pc:picChg chg="add mod modCrop">
          <ac:chgData name="Denise Po" userId="c8fdbd52-f68a-40be-b2e5-3c627f58d0da" providerId="ADAL" clId="{47DAFD94-0A6C-4B42-AF71-151A2C0671FA}" dt="2022-05-31T15:51:54.521" v="1610" actId="688"/>
          <ac:picMkLst>
            <pc:docMk/>
            <pc:sldMk cId="1300460662" sldId="394"/>
            <ac:picMk id="3" creationId="{44DE82FB-2ADA-41FC-AD18-6EBB676411A6}"/>
          </ac:picMkLst>
        </pc:picChg>
        <pc:picChg chg="add mod modCrop">
          <ac:chgData name="Denise Po" userId="c8fdbd52-f68a-40be-b2e5-3c627f58d0da" providerId="ADAL" clId="{47DAFD94-0A6C-4B42-AF71-151A2C0671FA}" dt="2022-05-31T15:52:14.485" v="1614" actId="1076"/>
          <ac:picMkLst>
            <pc:docMk/>
            <pc:sldMk cId="1300460662" sldId="394"/>
            <ac:picMk id="5" creationId="{C4CA5CC0-CE61-426E-B172-6D8E5804E414}"/>
          </ac:picMkLst>
        </pc:picChg>
        <pc:picChg chg="add del">
          <ac:chgData name="Denise Po" userId="c8fdbd52-f68a-40be-b2e5-3c627f58d0da" providerId="ADAL" clId="{47DAFD94-0A6C-4B42-AF71-151A2C0671FA}" dt="2022-05-30T08:39:28.341" v="716" actId="22"/>
          <ac:picMkLst>
            <pc:docMk/>
            <pc:sldMk cId="1300460662" sldId="394"/>
            <ac:picMk id="6" creationId="{FA7669E8-7E33-472B-833A-F41B86043DAC}"/>
          </ac:picMkLst>
        </pc:picChg>
        <pc:picChg chg="del">
          <ac:chgData name="Denise Po" userId="c8fdbd52-f68a-40be-b2e5-3c627f58d0da" providerId="ADAL" clId="{47DAFD94-0A6C-4B42-AF71-151A2C0671FA}" dt="2022-05-30T08:25:46.533" v="556" actId="478"/>
          <ac:picMkLst>
            <pc:docMk/>
            <pc:sldMk cId="1300460662" sldId="394"/>
            <ac:picMk id="10" creationId="{BF3553ED-4C17-48B7-BD5D-9AA6096FA59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F563073-2623-420C-90B7-A847DB50D5C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67689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6763" y="744538"/>
            <a:ext cx="526415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6609A4-94A3-401F-AF11-754F910AD9D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61935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6609A4-94A3-401F-AF11-754F910AD9DF}" type="slidenum">
              <a:rPr lang="it-IT" smtClean="0"/>
              <a:pPr>
                <a:defRPr/>
              </a:pPr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58728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6609A4-94A3-401F-AF11-754F910AD9DF}" type="slidenum">
              <a:rPr lang="it-IT" smtClean="0"/>
              <a:pPr>
                <a:defRPr/>
              </a:pPr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99822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6609A4-94A3-401F-AF11-754F910AD9DF}" type="slidenum">
              <a:rPr lang="it-IT" smtClean="0"/>
              <a:pPr>
                <a:defRPr/>
              </a:pPr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86442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6609A4-94A3-401F-AF11-754F910AD9DF}" type="slidenum">
              <a:rPr lang="it-IT" smtClean="0"/>
              <a:pPr>
                <a:defRPr/>
              </a:pPr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97885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 userDrawn="1"/>
        </p:nvSpPr>
        <p:spPr bwMode="auto">
          <a:xfrm flipH="1">
            <a:off x="1727200" y="4494213"/>
            <a:ext cx="8586788" cy="0"/>
          </a:xfrm>
          <a:prstGeom prst="line">
            <a:avLst/>
          </a:prstGeom>
          <a:noFill/>
          <a:ln w="9525">
            <a:solidFill>
              <a:srgbClr val="5390D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87413" y="3271838"/>
            <a:ext cx="9512300" cy="1620837"/>
          </a:xfrm>
          <a:extLst>
            <a:ext uri="{909E8E84-426E-40DD-AFC4-6F175D3DCCD1}">
              <a14:hiddenFill xmlns:a14="http://schemas.microsoft.com/office/drawing/2010/main">
                <a:solidFill>
                  <a:srgbClr val="00006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algn="r">
              <a:lnSpc>
                <a:spcPct val="80000"/>
              </a:lnSpc>
              <a:spcBef>
                <a:spcPct val="20000"/>
              </a:spcBef>
              <a:buClr>
                <a:srgbClr val="00AAFF"/>
              </a:buClr>
              <a:buFont typeface="Wingdings" pitchFamily="2" charset="2"/>
              <a:buNone/>
              <a:defRPr sz="3200">
                <a:solidFill>
                  <a:srgbClr val="637B95"/>
                </a:solidFill>
              </a:defRPr>
            </a:lvl1pPr>
          </a:lstStyle>
          <a:p>
            <a:pPr lvl="0"/>
            <a:r>
              <a:rPr lang="it-IT" noProof="0" dirty="0"/>
              <a:t>Fare clic per inserire il titolo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14375" y="4149725"/>
            <a:ext cx="9598025" cy="1931988"/>
          </a:xfrm>
          <a:extLst>
            <a:ext uri="{909E8E84-426E-40DD-AFC4-6F175D3DCCD1}">
              <a14:hiddenFill xmlns:a14="http://schemas.microsoft.com/office/drawing/2010/main">
                <a:solidFill>
                  <a:srgbClr val="50A0D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 algn="r">
              <a:lnSpc>
                <a:spcPct val="80000"/>
              </a:lnSpc>
              <a:buFont typeface="Wingdings" pitchFamily="2" charset="2"/>
              <a:buNone/>
              <a:defRPr sz="3000">
                <a:solidFill>
                  <a:srgbClr val="2F5375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it-IT" noProof="0" dirty="0"/>
              <a:t>Fare clic per modificare lo stile del sottotitolo dello schema</a:t>
            </a:r>
          </a:p>
        </p:txBody>
      </p: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40" y="1438113"/>
            <a:ext cx="6354812" cy="172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1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BF5586EB-8557-4AA2-A967-4DF926295DD2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320761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816850" y="38100"/>
            <a:ext cx="2476500" cy="548957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87350" y="38100"/>
            <a:ext cx="7277100" cy="548957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140A1758-11D4-46E0-B150-251D650ACAB6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1012127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60000" y="38100"/>
            <a:ext cx="9972000" cy="595313"/>
          </a:xfrm>
        </p:spPr>
        <p:txBody>
          <a:bodyPr/>
          <a:lstStyle>
            <a:lvl1pPr>
              <a:defRPr>
                <a:solidFill>
                  <a:srgbClr val="003054"/>
                </a:solidFill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  <a:endParaRPr lang="it-IT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2EF503EE-D5ED-42EC-8770-05304186AC8C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209726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E6D62EA6-CB13-4FDC-8690-27C2B1D0C966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321737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30238" y="1717675"/>
            <a:ext cx="4468812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251450" y="1717675"/>
            <a:ext cx="4468813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93ABFA5D-62D0-4134-AA41-E07F451FAD80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4063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C006BEA6-E651-416C-9E7A-B1FBFF874ED4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308383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  <a:endParaRPr lang="it-IT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E1809E81-4F3F-4552-A579-5E6E3110BFD1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3180903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  <a:endParaRPr lang="it-IT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0E84BA7D-AE1A-4257-A8D4-1368BD30ABDE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4083839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EED45D09-7150-407B-A1FB-6CFDA268823B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3347563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 pag. </a:t>
            </a:r>
            <a:fld id="{04F7BA4A-7BEA-4FF6-B4B4-87E120C96F84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</p:spTree>
    <p:extLst>
      <p:ext uri="{BB962C8B-B14F-4D97-AF65-F5344CB8AC3E}">
        <p14:creationId xmlns:p14="http://schemas.microsoft.com/office/powerpoint/2010/main" val="2058450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0000" y="38100"/>
            <a:ext cx="9972000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569" tIns="49785" rIns="99569" bIns="497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0238" y="1717675"/>
            <a:ext cx="90900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775" y="7161213"/>
            <a:ext cx="665797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</a:bodyPr>
          <a:lstStyle>
            <a:lvl1pPr defTabSz="995363">
              <a:defRPr sz="90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it-IT"/>
              <a:t>Nome file: GPZPRSORG001J_2014 apr.pptx</a:t>
            </a:r>
            <a:endParaRPr lang="it-IT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0713" y="7161213"/>
            <a:ext cx="2159000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9785" rIns="99569" bIns="49785" numCol="1" anchor="t" anchorCtr="0" compatLnSpc="1">
            <a:prstTxWarp prst="textNoShape">
              <a:avLst/>
            </a:prstTxWarp>
          </a:bodyPr>
          <a:lstStyle>
            <a:lvl1pPr algn="r" defTabSz="995363">
              <a:defRPr sz="90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it-IT"/>
              <a:t> pag. </a:t>
            </a:r>
            <a:fld id="{94661673-A53F-4F7F-8927-0926AECDF0DC}" type="slidenum">
              <a:rPr lang="it-IT"/>
              <a:pPr>
                <a:defRPr/>
              </a:pPr>
              <a:t>‹N›</a:t>
            </a:fld>
            <a:r>
              <a:rPr lang="it-IT"/>
              <a:t>   di   28</a:t>
            </a:r>
          </a:p>
        </p:txBody>
      </p:sp>
      <p:sp>
        <p:nvSpPr>
          <p:cNvPr id="2" name="Line 13"/>
          <p:cNvSpPr>
            <a:spLocks noChangeShapeType="1"/>
          </p:cNvSpPr>
          <p:nvPr userDrawn="1"/>
        </p:nvSpPr>
        <p:spPr bwMode="auto">
          <a:xfrm flipH="1">
            <a:off x="358775" y="6983413"/>
            <a:ext cx="8496000" cy="0"/>
          </a:xfrm>
          <a:prstGeom prst="line">
            <a:avLst/>
          </a:prstGeom>
          <a:noFill/>
          <a:ln w="19050">
            <a:solidFill>
              <a:srgbClr val="2F537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031" name="Line 15"/>
          <p:cNvSpPr>
            <a:spLocks noChangeShapeType="1"/>
          </p:cNvSpPr>
          <p:nvPr userDrawn="1"/>
        </p:nvSpPr>
        <p:spPr bwMode="auto">
          <a:xfrm>
            <a:off x="358775" y="595313"/>
            <a:ext cx="9972000" cy="0"/>
          </a:xfrm>
          <a:prstGeom prst="line">
            <a:avLst/>
          </a:prstGeom>
          <a:noFill/>
          <a:ln w="15875">
            <a:solidFill>
              <a:srgbClr val="2F537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000" y="6804000"/>
            <a:ext cx="13287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hf hdr="0" dt="0"/>
  <p:txStyles>
    <p:titleStyle>
      <a:lvl1pPr algn="l" defTabSz="995363" rtl="0" eaLnBrk="0" fontAlgn="base" hangingPunct="0">
        <a:spcBef>
          <a:spcPct val="0"/>
        </a:spcBef>
        <a:spcAft>
          <a:spcPct val="0"/>
        </a:spcAft>
        <a:defRPr sz="2600">
          <a:solidFill>
            <a:srgbClr val="637B95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defTabSz="995363" rtl="0" eaLnBrk="0" fontAlgn="base" hangingPunct="0">
        <a:spcBef>
          <a:spcPct val="0"/>
        </a:spcBef>
        <a:spcAft>
          <a:spcPct val="0"/>
        </a:spcAft>
        <a:defRPr sz="2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l" defTabSz="995363" rtl="0" eaLnBrk="0" fontAlgn="base" hangingPunct="0">
        <a:spcBef>
          <a:spcPct val="0"/>
        </a:spcBef>
        <a:spcAft>
          <a:spcPct val="0"/>
        </a:spcAft>
        <a:defRPr sz="2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l" defTabSz="995363" rtl="0" eaLnBrk="0" fontAlgn="base" hangingPunct="0">
        <a:spcBef>
          <a:spcPct val="0"/>
        </a:spcBef>
        <a:spcAft>
          <a:spcPct val="0"/>
        </a:spcAft>
        <a:defRPr sz="2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l" defTabSz="995363" rtl="0" eaLnBrk="0" fontAlgn="base" hangingPunct="0">
        <a:spcBef>
          <a:spcPct val="0"/>
        </a:spcBef>
        <a:spcAft>
          <a:spcPct val="0"/>
        </a:spcAft>
        <a:defRPr sz="2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l" defTabSz="995363" rtl="0" fontAlgn="base">
        <a:spcBef>
          <a:spcPct val="0"/>
        </a:spcBef>
        <a:spcAft>
          <a:spcPct val="0"/>
        </a:spcAft>
        <a:defRPr sz="2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l" defTabSz="995363" rtl="0" fontAlgn="base">
        <a:spcBef>
          <a:spcPct val="0"/>
        </a:spcBef>
        <a:spcAft>
          <a:spcPct val="0"/>
        </a:spcAft>
        <a:defRPr sz="2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l" defTabSz="995363" rtl="0" fontAlgn="base">
        <a:spcBef>
          <a:spcPct val="0"/>
        </a:spcBef>
        <a:spcAft>
          <a:spcPct val="0"/>
        </a:spcAft>
        <a:defRPr sz="2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l" defTabSz="995363" rtl="0" fontAlgn="base">
        <a:spcBef>
          <a:spcPct val="0"/>
        </a:spcBef>
        <a:spcAft>
          <a:spcPct val="0"/>
        </a:spcAft>
        <a:defRPr sz="2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73063" indent="-373063" algn="l" defTabSz="995363" rtl="0" eaLnBrk="0" fontAlgn="base" hangingPunct="0">
        <a:spcBef>
          <a:spcPct val="20000"/>
        </a:spcBef>
        <a:spcAft>
          <a:spcPct val="0"/>
        </a:spcAft>
        <a:buClr>
          <a:srgbClr val="2F5375"/>
        </a:buClr>
        <a:buFont typeface="Wingdings" pitchFamily="2" charset="2"/>
        <a:buChar char="§"/>
        <a:defRPr sz="2200">
          <a:solidFill>
            <a:srgbClr val="637B95"/>
          </a:solidFill>
          <a:latin typeface="+mn-lt"/>
          <a:ea typeface="+mn-ea"/>
          <a:cs typeface="+mn-cs"/>
        </a:defRPr>
      </a:lvl1pPr>
      <a:lvl2pPr marL="809625" indent="-311150" algn="l" defTabSz="995363" rtl="0" eaLnBrk="0" fontAlgn="base" hangingPunct="0">
        <a:spcBef>
          <a:spcPct val="20000"/>
        </a:spcBef>
        <a:spcAft>
          <a:spcPct val="0"/>
        </a:spcAft>
        <a:buClr>
          <a:srgbClr val="2F5375"/>
        </a:buClr>
        <a:buFont typeface="Wingdings" pitchFamily="2" charset="2"/>
        <a:buChar char="§"/>
        <a:defRPr sz="2000">
          <a:solidFill>
            <a:srgbClr val="637B95"/>
          </a:solidFill>
          <a:latin typeface="+mn-lt"/>
        </a:defRPr>
      </a:lvl2pPr>
      <a:lvl3pPr marL="1244600" indent="-249238" algn="l" defTabSz="995363" rtl="0" eaLnBrk="0" fontAlgn="base" hangingPunct="0">
        <a:spcBef>
          <a:spcPct val="20000"/>
        </a:spcBef>
        <a:spcAft>
          <a:spcPct val="0"/>
        </a:spcAft>
        <a:buClr>
          <a:srgbClr val="2F5375"/>
        </a:buClr>
        <a:buFont typeface="Wingdings" pitchFamily="2" charset="2"/>
        <a:buChar char="§"/>
        <a:defRPr sz="1700">
          <a:solidFill>
            <a:srgbClr val="637B95"/>
          </a:solidFill>
          <a:latin typeface="+mn-lt"/>
        </a:defRPr>
      </a:lvl3pPr>
      <a:lvl4pPr marL="1743075" indent="-249238" algn="l" defTabSz="995363" rtl="0" eaLnBrk="0" fontAlgn="base" hangingPunct="0">
        <a:spcBef>
          <a:spcPct val="20000"/>
        </a:spcBef>
        <a:spcAft>
          <a:spcPct val="0"/>
        </a:spcAft>
        <a:buClr>
          <a:srgbClr val="2F5375"/>
        </a:buClr>
        <a:buFont typeface="Wingdings" pitchFamily="2" charset="2"/>
        <a:buChar char="§"/>
        <a:defRPr sz="1500">
          <a:solidFill>
            <a:srgbClr val="637B95"/>
          </a:solidFill>
          <a:latin typeface="+mn-lt"/>
        </a:defRPr>
      </a:lvl4pPr>
      <a:lvl5pPr marL="2239963" indent="-249238" algn="l" defTabSz="995363" rtl="0" eaLnBrk="0" fontAlgn="base" hangingPunct="0">
        <a:spcBef>
          <a:spcPct val="20000"/>
        </a:spcBef>
        <a:spcAft>
          <a:spcPct val="0"/>
        </a:spcAft>
        <a:buClr>
          <a:srgbClr val="2F5375"/>
        </a:buClr>
        <a:buFont typeface="Wingdings" pitchFamily="2" charset="2"/>
        <a:buChar char="§"/>
        <a:defRPr sz="1500">
          <a:solidFill>
            <a:srgbClr val="637B95"/>
          </a:solidFill>
          <a:latin typeface="+mn-lt"/>
        </a:defRPr>
      </a:lvl5pPr>
      <a:lvl6pPr marL="2697163" indent="-249238" algn="l" defTabSz="995363" rtl="0" fontAlgn="base">
        <a:spcBef>
          <a:spcPct val="20000"/>
        </a:spcBef>
        <a:spcAft>
          <a:spcPct val="0"/>
        </a:spcAft>
        <a:buClr>
          <a:srgbClr val="00AAFF"/>
        </a:buClr>
        <a:buFont typeface="Wingdings" pitchFamily="2" charset="2"/>
        <a:buChar char="§"/>
        <a:defRPr sz="1500">
          <a:solidFill>
            <a:srgbClr val="000066"/>
          </a:solidFill>
          <a:latin typeface="+mn-lt"/>
        </a:defRPr>
      </a:lvl6pPr>
      <a:lvl7pPr marL="3154363" indent="-249238" algn="l" defTabSz="995363" rtl="0" fontAlgn="base">
        <a:spcBef>
          <a:spcPct val="20000"/>
        </a:spcBef>
        <a:spcAft>
          <a:spcPct val="0"/>
        </a:spcAft>
        <a:buClr>
          <a:srgbClr val="00AAFF"/>
        </a:buClr>
        <a:buFont typeface="Wingdings" pitchFamily="2" charset="2"/>
        <a:buChar char="§"/>
        <a:defRPr sz="1500">
          <a:solidFill>
            <a:srgbClr val="000066"/>
          </a:solidFill>
          <a:latin typeface="+mn-lt"/>
        </a:defRPr>
      </a:lvl7pPr>
      <a:lvl8pPr marL="3611563" indent="-249238" algn="l" defTabSz="995363" rtl="0" fontAlgn="base">
        <a:spcBef>
          <a:spcPct val="20000"/>
        </a:spcBef>
        <a:spcAft>
          <a:spcPct val="0"/>
        </a:spcAft>
        <a:buClr>
          <a:srgbClr val="00AAFF"/>
        </a:buClr>
        <a:buFont typeface="Wingdings" pitchFamily="2" charset="2"/>
        <a:buChar char="§"/>
        <a:defRPr sz="1500">
          <a:solidFill>
            <a:srgbClr val="000066"/>
          </a:solidFill>
          <a:latin typeface="+mn-lt"/>
        </a:defRPr>
      </a:lvl8pPr>
      <a:lvl9pPr marL="4068763" indent="-249238" algn="l" defTabSz="995363" rtl="0" fontAlgn="base">
        <a:spcBef>
          <a:spcPct val="20000"/>
        </a:spcBef>
        <a:spcAft>
          <a:spcPct val="0"/>
        </a:spcAft>
        <a:buClr>
          <a:srgbClr val="00AAFF"/>
        </a:buClr>
        <a:buFont typeface="Wingdings" pitchFamily="2" charset="2"/>
        <a:buChar char="§"/>
        <a:defRPr sz="1500">
          <a:solidFill>
            <a:srgbClr val="000066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AutoShape 2"/>
          <p:cNvSpPr>
            <a:spLocks noGrp="1" noChangeArrowheads="1"/>
          </p:cNvSpPr>
          <p:nvPr>
            <p:ph type="ctrTitle"/>
          </p:nvPr>
        </p:nvSpPr>
        <p:spPr>
          <a:xfrm>
            <a:off x="954088" y="2977509"/>
            <a:ext cx="9512300" cy="1620837"/>
          </a:xfrm>
          <a:prstGeom prst="roundRect">
            <a:avLst>
              <a:gd name="adj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rgbClr val="50A0D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it-IT" sz="3000" dirty="0"/>
              <a:t>TECNOLOGIE ERS PER L’ALIMENTAZIONE DI VEICOLI LEGGERI E PESANTI SU TRATTE AUTOSTRADALI</a:t>
            </a:r>
            <a:br>
              <a:rPr lang="it-IT" sz="3000" dirty="0"/>
            </a:br>
            <a:r>
              <a:rPr lang="it-IT" sz="3000" dirty="0"/>
              <a:t>PISTA TEST – OPERE CIVILI</a:t>
            </a:r>
          </a:p>
        </p:txBody>
      </p:sp>
      <p:sp>
        <p:nvSpPr>
          <p:cNvPr id="151555" name="AutoShape 3"/>
          <p:cNvSpPr>
            <a:spLocks noGrp="1" noChangeArrowheads="1"/>
          </p:cNvSpPr>
          <p:nvPr>
            <p:ph type="subTitle" idx="1"/>
          </p:nvPr>
        </p:nvSpPr>
        <p:spPr>
          <a:prstGeom prst="roundRect">
            <a:avLst>
              <a:gd name="adj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rgbClr val="00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it-IT" sz="2600" dirty="0"/>
              <a:t>LAVORI IMPRESA PIZZAROTTI &amp; C. S.p.A.</a:t>
            </a: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H="1">
            <a:off x="1727200" y="4494213"/>
            <a:ext cx="8586788" cy="0"/>
          </a:xfrm>
          <a:prstGeom prst="line">
            <a:avLst/>
          </a:prstGeom>
          <a:noFill/>
          <a:ln w="9525">
            <a:solidFill>
              <a:srgbClr val="2F537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dirty="0"/>
          </a:p>
        </p:txBody>
      </p:sp>
      <p:sp>
        <p:nvSpPr>
          <p:cNvPr id="151575" name="AutoShape 23"/>
          <p:cNvSpPr>
            <a:spLocks noChangeArrowheads="1"/>
          </p:cNvSpPr>
          <p:nvPr/>
        </p:nvSpPr>
        <p:spPr bwMode="auto">
          <a:xfrm>
            <a:off x="954088" y="5364163"/>
            <a:ext cx="9431337" cy="90328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A0D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9569" tIns="49785" rIns="99569" bIns="49785" anchor="ctr"/>
          <a:lstStyle/>
          <a:p>
            <a:pPr algn="r" defTabSz="995363">
              <a:lnSpc>
                <a:spcPct val="80000"/>
              </a:lnSpc>
              <a:spcBef>
                <a:spcPct val="20000"/>
              </a:spcBef>
              <a:buClr>
                <a:srgbClr val="00AAFF"/>
              </a:buClr>
              <a:buFont typeface="Wingdings" pitchFamily="2" charset="2"/>
              <a:buNone/>
              <a:defRPr/>
            </a:pPr>
            <a:endParaRPr lang="it-IT" sz="3000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  <p:sp>
        <p:nvSpPr>
          <p:cNvPr id="152588" name="Rectangle 12"/>
          <p:cNvSpPr>
            <a:spLocks noGrp="1" noChangeArrowheads="1"/>
          </p:cNvSpPr>
          <p:nvPr>
            <p:ph type="title"/>
          </p:nvPr>
        </p:nvSpPr>
        <p:spPr>
          <a:xfrm>
            <a:off x="360000" y="71438"/>
            <a:ext cx="9972000" cy="539750"/>
          </a:xfrm>
        </p:spPr>
        <p:txBody>
          <a:bodyPr lIns="0" tIns="0" rIns="0"/>
          <a:lstStyle/>
          <a:p>
            <a:pPr eaLnBrk="1" hangingPunct="1">
              <a:defRPr/>
            </a:pPr>
            <a:r>
              <a:rPr lang="it-IT" sz="2400" dirty="0"/>
              <a:t>INQUADRAMENTO e TRACCIATO</a:t>
            </a:r>
          </a:p>
        </p:txBody>
      </p:sp>
      <p:sp>
        <p:nvSpPr>
          <p:cNvPr id="102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8240713" y="7161213"/>
            <a:ext cx="2159000" cy="287337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it-IT" dirty="0"/>
              <a:t> pag. </a:t>
            </a:r>
            <a:fld id="{248AD1DE-AC90-4862-9502-A4952D626E04}" type="slidenum">
              <a:rPr lang="it-IT" smtClean="0"/>
              <a:pPr>
                <a:defRPr/>
              </a:pPr>
              <a:t>2</a:t>
            </a:fld>
            <a:r>
              <a:rPr lang="it-IT" dirty="0"/>
              <a:t>   di   32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27E556D-B894-4D98-B200-3BE598E2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70" t="26057" r="29798" b="14086"/>
          <a:stretch/>
        </p:blipFill>
        <p:spPr>
          <a:xfrm>
            <a:off x="358775" y="732411"/>
            <a:ext cx="6760415" cy="379798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5935E28-C4C1-48AF-8AAC-3CC44DA7B1B2}"/>
              </a:ext>
            </a:extLst>
          </p:cNvPr>
          <p:cNvSpPr txBox="1"/>
          <p:nvPr/>
        </p:nvSpPr>
        <p:spPr>
          <a:xfrm>
            <a:off x="7650956" y="2137100"/>
            <a:ext cx="25839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Il circuito pilota di BREBEMI è realizzato sul sedime della prevista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area di servizio di Chiari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, in un sito che può essere definito protetto ed inibito al traffico commerciale.</a:t>
            </a: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La sua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forma 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è ad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anello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. </a:t>
            </a: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4B5A2EC-D55C-4CBE-AF4A-2F8F298546C8}"/>
              </a:ext>
            </a:extLst>
          </p:cNvPr>
          <p:cNvSpPr txBox="1"/>
          <p:nvPr/>
        </p:nvSpPr>
        <p:spPr>
          <a:xfrm>
            <a:off x="358775" y="3884066"/>
            <a:ext cx="1872208" cy="646331"/>
          </a:xfrm>
          <a:prstGeom prst="rect">
            <a:avLst/>
          </a:prstGeom>
          <a:solidFill>
            <a:srgbClr val="DDDDDD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FF0000"/>
                </a:solidFill>
              </a:rPr>
              <a:t>Area di servizio di Chiari</a:t>
            </a:r>
          </a:p>
        </p:txBody>
      </p: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42A597BE-EFE5-4366-87C1-40A7F42560D5}"/>
              </a:ext>
            </a:extLst>
          </p:cNvPr>
          <p:cNvCxnSpPr/>
          <p:nvPr/>
        </p:nvCxnSpPr>
        <p:spPr bwMode="auto">
          <a:xfrm flipV="1">
            <a:off x="2230983" y="3467632"/>
            <a:ext cx="855759" cy="42379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48108CE-D6AE-4B38-BDA1-6EB03503E2DE}"/>
              </a:ext>
            </a:extLst>
          </p:cNvPr>
          <p:cNvSpPr txBox="1"/>
          <p:nvPr/>
        </p:nvSpPr>
        <p:spPr>
          <a:xfrm>
            <a:off x="358775" y="734072"/>
            <a:ext cx="1872208" cy="646331"/>
          </a:xfrm>
          <a:prstGeom prst="rect">
            <a:avLst/>
          </a:prstGeom>
          <a:solidFill>
            <a:srgbClr val="DDDDDD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FF0000"/>
                </a:solidFill>
              </a:rPr>
              <a:t>Autostrada A35 - BREBEMI</a:t>
            </a:r>
          </a:p>
        </p:txBody>
      </p: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2C863E8A-4636-43DB-BA17-D1AC1A6996DB}"/>
              </a:ext>
            </a:extLst>
          </p:cNvPr>
          <p:cNvCxnSpPr>
            <a:cxnSpLocks/>
          </p:cNvCxnSpPr>
          <p:nvPr/>
        </p:nvCxnSpPr>
        <p:spPr bwMode="auto">
          <a:xfrm>
            <a:off x="2230983" y="734072"/>
            <a:ext cx="2701562" cy="121848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EEA681D-AAF5-4F95-8679-28C0082697EB}"/>
              </a:ext>
            </a:extLst>
          </p:cNvPr>
          <p:cNvSpPr txBox="1"/>
          <p:nvPr/>
        </p:nvSpPr>
        <p:spPr>
          <a:xfrm>
            <a:off x="772930" y="4613761"/>
            <a:ext cx="27015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La pista di prova presenta una careggiata anulare di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lunghezza totale superiore al chilometro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. </a:t>
            </a: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Presenta raggi di curvatura compresi tra 80.5 e 190m mentre l’andamento altimetrico presenta andamento orizzontale; è stato definito secondo una sezione trasversale, sempre in rilevato, di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larghezza pavimentata pari a 8m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BB174E51-FC96-4359-8449-4849946F4A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88" t="22676" r="2459" b="15283"/>
          <a:stretch/>
        </p:blipFill>
        <p:spPr>
          <a:xfrm>
            <a:off x="3978548" y="4623036"/>
            <a:ext cx="5732963" cy="214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52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  <p:sp>
        <p:nvSpPr>
          <p:cNvPr id="152588" name="Rectangle 12"/>
          <p:cNvSpPr>
            <a:spLocks noGrp="1" noChangeArrowheads="1"/>
          </p:cNvSpPr>
          <p:nvPr>
            <p:ph type="title"/>
          </p:nvPr>
        </p:nvSpPr>
        <p:spPr>
          <a:xfrm>
            <a:off x="360000" y="71438"/>
            <a:ext cx="9972000" cy="539750"/>
          </a:xfrm>
        </p:spPr>
        <p:txBody>
          <a:bodyPr lIns="0" tIns="0" rIns="0"/>
          <a:lstStyle/>
          <a:p>
            <a:pPr eaLnBrk="1" hangingPunct="1">
              <a:defRPr/>
            </a:pPr>
            <a:r>
              <a:rPr lang="it-IT" sz="2400"/>
              <a:t>DESCRIZIONE DELLA PISTA DI PROVA</a:t>
            </a:r>
            <a:endParaRPr lang="it-IT" sz="2400" dirty="0"/>
          </a:p>
        </p:txBody>
      </p:sp>
      <p:sp>
        <p:nvSpPr>
          <p:cNvPr id="102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8240713" y="7161213"/>
            <a:ext cx="2159000" cy="287337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it-IT" dirty="0"/>
              <a:t> pag. </a:t>
            </a:r>
            <a:fld id="{248AD1DE-AC90-4862-9502-A4952D626E04}" type="slidenum">
              <a:rPr lang="it-IT" smtClean="0"/>
              <a:pPr>
                <a:defRPr/>
              </a:pPr>
              <a:t>3</a:t>
            </a:fld>
            <a:r>
              <a:rPr lang="it-IT" dirty="0"/>
              <a:t>   di   32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5935E28-C4C1-48AF-8AAC-3CC44DA7B1B2}"/>
              </a:ext>
            </a:extLst>
          </p:cNvPr>
          <p:cNvSpPr txBox="1"/>
          <p:nvPr/>
        </p:nvSpPr>
        <p:spPr>
          <a:xfrm>
            <a:off x="450156" y="900650"/>
            <a:ext cx="25839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La pista di prova è sempre in rilevato, di larghezza pavimentata pari a 8m, </a:t>
            </a:r>
            <a:r>
              <a:rPr lang="it-IT" sz="1200" dirty="0" err="1">
                <a:solidFill>
                  <a:srgbClr val="002060"/>
                </a:solidFill>
                <a:latin typeface="+mj-lt"/>
              </a:rPr>
              <a:t>arginelli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 di larghezza 0.75 m e con scarpate laterali previste con una inclinazione pari a 1/3. </a:t>
            </a: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La piattaforma presenta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pendenza trasversale massima pari al 12% 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in corrispondenza delle curve circolari di raggio planimetrico 80.50 m e 83.25 m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B395EC16-E630-4E77-AA54-5FC79ABF0F35}"/>
              </a:ext>
            </a:extLst>
          </p:cNvPr>
          <p:cNvSpPr txBox="1"/>
          <p:nvPr/>
        </p:nvSpPr>
        <p:spPr>
          <a:xfrm>
            <a:off x="4896412" y="3631259"/>
            <a:ext cx="53468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002060"/>
                </a:solidFill>
                <a:latin typeface="+mj-lt"/>
              </a:rPr>
              <a:t>La sovrastruttura stradale costituita dai seguenti strati: </a:t>
            </a:r>
          </a:p>
          <a:p>
            <a:pPr marL="171450" indent="-171450">
              <a:buFontTx/>
              <a:buChar char="-"/>
            </a:pPr>
            <a:r>
              <a:rPr lang="it-IT" sz="1200" dirty="0">
                <a:solidFill>
                  <a:srgbClr val="002060"/>
                </a:solidFill>
                <a:latin typeface="+mj-lt"/>
              </a:rPr>
              <a:t>Manto di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usura drenante 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dallo spessore di 4 cm per un tratto di circa 840m e usura non drenante per 200m;</a:t>
            </a:r>
          </a:p>
          <a:p>
            <a:pPr marL="171450" indent="-171450">
              <a:buFontTx/>
              <a:buChar char="-"/>
            </a:pP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Binder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 (conglomerato bituminoso semiaperto) dallo spessore di 6 cm;</a:t>
            </a:r>
          </a:p>
          <a:p>
            <a:pPr marL="171450" indent="-171450">
              <a:buFontTx/>
              <a:buChar char="-"/>
            </a:pP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Base in misto bitumato 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(conglomerato bituminoso aperto) dallo spessore di 10 cm; </a:t>
            </a:r>
          </a:p>
          <a:p>
            <a:pPr marL="171450" indent="-171450">
              <a:buFontTx/>
              <a:buChar char="-"/>
            </a:pP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Fondazione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 (miscela di inerti stabilizzati per granulometria e compattati) dallo spessore di 10 cm. </a:t>
            </a:r>
          </a:p>
          <a:p>
            <a:pPr marL="171450" indent="-171450">
              <a:buFontTx/>
              <a:buChar char="-"/>
            </a:pPr>
            <a:endParaRPr lang="it-IT" sz="1200" dirty="0">
              <a:solidFill>
                <a:srgbClr val="002060"/>
              </a:solidFill>
              <a:latin typeface="+mj-lt"/>
            </a:endParaRPr>
          </a:p>
          <a:p>
            <a:pPr marL="171450" indent="-171450">
              <a:buFontTx/>
              <a:buChar char="-"/>
            </a:pPr>
            <a:endParaRPr lang="it-IT" sz="12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F3553ED-4C17-48B7-BD5D-9AA6096FA5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50" t="22466" r="11617" b="12889"/>
          <a:stretch/>
        </p:blipFill>
        <p:spPr>
          <a:xfrm>
            <a:off x="3402484" y="657752"/>
            <a:ext cx="6552728" cy="2973508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67FD6A7-2F24-44C6-81B9-0FFBDE50FBEB}"/>
              </a:ext>
            </a:extLst>
          </p:cNvPr>
          <p:cNvSpPr txBox="1"/>
          <p:nvPr/>
        </p:nvSpPr>
        <p:spPr>
          <a:xfrm>
            <a:off x="3849648" y="5240329"/>
            <a:ext cx="5444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L’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Impresa Pizzarotti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 ha realizzato il corpo del rilevato, fino allo strato di base in misto bitumato e binder. E’ esclusa dei lavori di realizzazione assegnati all’Impresa, la fornitura e stesa dello strato di usura della pavimentazione.</a:t>
            </a:r>
          </a:p>
        </p:txBody>
      </p:sp>
      <p:pic>
        <p:nvPicPr>
          <p:cNvPr id="12" name="Immagine 11" descr="Immagine che contiene testo, esterni, cielo, terra&#10;&#10;Descrizione generata automaticamente">
            <a:extLst>
              <a:ext uri="{FF2B5EF4-FFF2-40B4-BE49-F238E27FC236}">
                <a16:creationId xmlns:a16="http://schemas.microsoft.com/office/drawing/2014/main" id="{E9C7EFE4-E1B4-4693-AF4A-484470AED0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4"/>
          <a:stretch/>
        </p:blipFill>
        <p:spPr>
          <a:xfrm>
            <a:off x="450156" y="3631259"/>
            <a:ext cx="3297538" cy="2308323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E2D6531-DB43-421B-A5A6-AACDABB6CB9E}"/>
              </a:ext>
            </a:extLst>
          </p:cNvPr>
          <p:cNvSpPr txBox="1"/>
          <p:nvPr/>
        </p:nvSpPr>
        <p:spPr>
          <a:xfrm>
            <a:off x="358775" y="6244639"/>
            <a:ext cx="9884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Particolare attenzione, già dalle fasi realizzative della pista, è stata posta per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contenere l’impatto ambientale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. Per questo l’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Impresa Pizzarotti 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ha impiegato i materiali provenienti dall’area stessa per far fronte al fabbisogno di materie prime, riducendo la produzione di rifiuti e limitando le emissioni.</a:t>
            </a: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0505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  <p:sp>
        <p:nvSpPr>
          <p:cNvPr id="152588" name="Rectangle 12"/>
          <p:cNvSpPr>
            <a:spLocks noGrp="1" noChangeArrowheads="1"/>
          </p:cNvSpPr>
          <p:nvPr>
            <p:ph type="title"/>
          </p:nvPr>
        </p:nvSpPr>
        <p:spPr>
          <a:xfrm>
            <a:off x="360000" y="71438"/>
            <a:ext cx="9972000" cy="539750"/>
          </a:xfrm>
        </p:spPr>
        <p:txBody>
          <a:bodyPr lIns="0" tIns="0" rIns="0"/>
          <a:lstStyle/>
          <a:p>
            <a:pPr eaLnBrk="1" hangingPunct="1">
              <a:defRPr/>
            </a:pPr>
            <a:r>
              <a:rPr lang="it-IT" sz="2400" dirty="0">
                <a:solidFill>
                  <a:srgbClr val="002060"/>
                </a:solidFill>
                <a:latin typeface="+mj-lt"/>
              </a:rPr>
              <a:t>FABBRICATO PREFABBRICATO AD USO UFFICI E AREA ADIACENTE</a:t>
            </a:r>
            <a:endParaRPr lang="it-IT" sz="2400" dirty="0"/>
          </a:p>
        </p:txBody>
      </p:sp>
      <p:sp>
        <p:nvSpPr>
          <p:cNvPr id="102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8240713" y="7161213"/>
            <a:ext cx="2159000" cy="287337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it-IT" dirty="0"/>
              <a:t> pag. </a:t>
            </a:r>
            <a:fld id="{248AD1DE-AC90-4862-9502-A4952D626E04}" type="slidenum">
              <a:rPr lang="it-IT" smtClean="0"/>
              <a:pPr>
                <a:defRPr/>
              </a:pPr>
              <a:t>4</a:t>
            </a:fld>
            <a:r>
              <a:rPr lang="it-IT" dirty="0"/>
              <a:t>   di   32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5935E28-C4C1-48AF-8AAC-3CC44DA7B1B2}"/>
              </a:ext>
            </a:extLst>
          </p:cNvPr>
          <p:cNvSpPr txBox="1"/>
          <p:nvPr/>
        </p:nvSpPr>
        <p:spPr>
          <a:xfrm>
            <a:off x="296454" y="828303"/>
            <a:ext cx="49118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A completamento delle dotazioni della nuova Pista di Prova, nello spazio delimitato dalla pista e dalle due rampe di accesso all’area stessa, è stata realizzata  un’area attrezzata comprendente: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060"/>
                </a:solidFill>
                <a:latin typeface="+mj-lt"/>
              </a:rPr>
              <a:t>un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fabbricato prefabbricato 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ad uso uffici,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060"/>
                </a:solidFill>
                <a:latin typeface="+mj-lt"/>
              </a:rPr>
              <a:t>una 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cabina elettrica 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di trasformazione per l’alimentazione degli impianti di alimentazione dei veicoli,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060"/>
                </a:solidFill>
                <a:latin typeface="+mj-lt"/>
              </a:rPr>
              <a:t>un’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area di parcheggio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 per la sosta dei veicoli degli addetti al controllo degli impianti;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060"/>
                </a:solidFill>
                <a:latin typeface="+mj-lt"/>
              </a:rPr>
              <a:t>un’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area pedonale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 dalla quale poter osservare le fasi dei vari test. </a:t>
            </a: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4DE82FB-2ADA-41FC-AD18-6EBB676411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23" t="18643" r="17004" b="11710"/>
          <a:stretch/>
        </p:blipFill>
        <p:spPr>
          <a:xfrm>
            <a:off x="5354567" y="805926"/>
            <a:ext cx="4911805" cy="2597794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C5FBB93-2DA8-4E4A-B199-34C7CD8CB8C4}"/>
              </a:ext>
            </a:extLst>
          </p:cNvPr>
          <p:cNvSpPr txBox="1"/>
          <p:nvPr/>
        </p:nvSpPr>
        <p:spPr>
          <a:xfrm>
            <a:off x="5706740" y="3897471"/>
            <a:ext cx="31988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dirty="0">
                <a:solidFill>
                  <a:srgbClr val="002060"/>
                </a:solidFill>
                <a:latin typeface="+mj-lt"/>
              </a:rPr>
              <a:t>L’</a:t>
            </a:r>
            <a:r>
              <a:rPr lang="it-IT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Impresa Pizzarotti</a:t>
            </a:r>
            <a:r>
              <a:rPr lang="it-IT" sz="1200" dirty="0">
                <a:solidFill>
                  <a:srgbClr val="002060"/>
                </a:solidFill>
                <a:latin typeface="+mj-lt"/>
              </a:rPr>
              <a:t> ha realizzato le opere di fondazione del prefabbricato così come riportate nell’apposito elaborato progettuale e l’area di parcheggio, oltre all’area pedonale.</a:t>
            </a: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  <a:p>
            <a:pPr algn="just"/>
            <a:endParaRPr lang="it-IT" sz="12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4CA5CC0-CE61-426E-B172-6D8E5804E4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391" t="11692" r="22392" b="12888"/>
          <a:stretch/>
        </p:blipFill>
        <p:spPr>
          <a:xfrm>
            <a:off x="427028" y="2665564"/>
            <a:ext cx="5128799" cy="394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460662"/>
      </p:ext>
    </p:extLst>
  </p:cSld>
  <p:clrMapOvr>
    <a:masterClrMapping/>
  </p:clrMapOvr>
</p:sld>
</file>

<file path=ppt/theme/theme1.xml><?xml version="1.0" encoding="utf-8"?>
<a:theme xmlns:a="http://schemas.openxmlformats.org/drawingml/2006/main" name="Struttura predefinita">
  <a:themeElements>
    <a:clrScheme name="Struttura predefinit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95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95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zioneTesto xmlns="33b9d87a-cb0d-480a-b937-c63c25fe2fb1" xsi:nil="true"/>
    <VariationsItemGroupID xmlns="http://schemas.microsoft.com/sharepoint/v3">012b6b69-6424-4cb5-86de-db7cbfdb3252</VariationsItemGroupID>
    <Tipologia xmlns="33b9d87a-cb0d-480a-b937-c63c25fe2fb1">Modelli</Tipologia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 Modello" ma:contentTypeID="0x0101003053F8DCBB185541A877707A527E7A43009544E803FDA2A5459AAFA4EAE0733EF6" ma:contentTypeVersion="13" ma:contentTypeDescription="" ma:contentTypeScope="" ma:versionID="cf08fcd12fc13f2608d27990f357e81d">
  <xsd:schema xmlns:xsd="http://www.w3.org/2001/XMLSchema" xmlns:xs="http://www.w3.org/2001/XMLSchema" xmlns:p="http://schemas.microsoft.com/office/2006/metadata/properties" xmlns:ns1="http://schemas.microsoft.com/sharepoint/v3" xmlns:ns2="33b9d87a-cb0d-480a-b937-c63c25fe2fb1" xmlns:ns3="a05fe742-8057-4487-be2f-2f3526dc5bf8" targetNamespace="http://schemas.microsoft.com/office/2006/metadata/properties" ma:root="true" ma:fieldsID="a7348799e44cceaff117788d82c1dbe0" ns1:_="" ns2:_="" ns3:_="">
    <xsd:import namespace="http://schemas.microsoft.com/sharepoint/v3"/>
    <xsd:import namespace="33b9d87a-cb0d-480a-b937-c63c25fe2fb1"/>
    <xsd:import namespace="a05fe742-8057-4487-be2f-2f3526dc5bf8"/>
    <xsd:element name="properties">
      <xsd:complexType>
        <xsd:sequence>
          <xsd:element name="documentManagement">
            <xsd:complexType>
              <xsd:all>
                <xsd:element ref="ns2:DescrizioneTesto" minOccurs="0"/>
                <xsd:element ref="ns2:Tipologia" minOccurs="0"/>
                <xsd:element ref="ns1:VariationsItemGroup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VariationsItemGroupID" ma:index="10" nillable="true" ma:displayName="ID gruppo di elementi" ma:description="" ma:hidden="true" ma:internalName="VariationsItemGroupID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b9d87a-cb0d-480a-b937-c63c25fe2fb1" elementFormDefault="qualified">
    <xsd:import namespace="http://schemas.microsoft.com/office/2006/documentManagement/types"/>
    <xsd:import namespace="http://schemas.microsoft.com/office/infopath/2007/PartnerControls"/>
    <xsd:element name="DescrizioneTesto" ma:index="8" nillable="true" ma:displayName="Abstract" ma:internalName="DescrizioneTesto">
      <xsd:simpleType>
        <xsd:restriction base="dms:Note">
          <xsd:maxLength value="255"/>
        </xsd:restriction>
      </xsd:simpleType>
    </xsd:element>
    <xsd:element name="Tipologia" ma:index="9" nillable="true" ma:displayName="Tipologia" ma:format="Dropdown" ma:internalName="Tipologia" ma:readOnly="false">
      <xsd:simpleType>
        <xsd:restriction base="dms:Choice">
          <xsd:enumeration value="Carte intestate"/>
          <xsd:enumeration value="Modelli"/>
          <xsd:enumeration value="Loghi"/>
          <xsd:enumeration value="Manuali"/>
          <xsd:enumeration value="Brochure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fe742-8057-4487-be2f-2f3526dc5b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8BDC162-483A-45F2-8A94-7C62E579233F}">
  <ds:schemaRefs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  <ds:schemaRef ds:uri="http://schemas.microsoft.com/sharepoint/v3"/>
    <ds:schemaRef ds:uri="a05fe742-8057-4487-be2f-2f3526dc5bf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33b9d87a-cb0d-480a-b937-c63c25fe2fb1"/>
  </ds:schemaRefs>
</ds:datastoreItem>
</file>

<file path=customXml/itemProps2.xml><?xml version="1.0" encoding="utf-8"?>
<ds:datastoreItem xmlns:ds="http://schemas.openxmlformats.org/officeDocument/2006/customXml" ds:itemID="{D7B474C3-3279-47AC-A55B-A5869BE14D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2BC426-DA91-4898-AC9A-07D114C631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b9d87a-cb0d-480a-b937-c63c25fe2fb1"/>
    <ds:schemaRef ds:uri="a05fe742-8057-4487-be2f-2f3526dc5b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</Words>
  <Application>Microsoft Office PowerPoint</Application>
  <PresentationFormat>Personalizzato</PresentationFormat>
  <Paragraphs>37</Paragraphs>
  <Slides>4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Arial</vt:lpstr>
      <vt:lpstr>Tahoma</vt:lpstr>
      <vt:lpstr>Times New Roman</vt:lpstr>
      <vt:lpstr>Wingdings</vt:lpstr>
      <vt:lpstr>Struttura predefinita</vt:lpstr>
      <vt:lpstr>TECNOLOGIE ERS PER L’ALIMENTAZIONE DI VEICOLI LEGGERI E PESANTI SU TRATTE AUTOSTRADALI PISTA TEST – OPERE CIVILI</vt:lpstr>
      <vt:lpstr>INQUADRAMENTO e TRACCIATO</vt:lpstr>
      <vt:lpstr>DESCRIZIONE DELLA PISTA DI PROVA</vt:lpstr>
      <vt:lpstr>FABBRICATO PREFABBRICATO AD USO UFFICI E AREA ADIACENTE</vt:lpstr>
    </vt:vector>
  </TitlesOfParts>
  <Company>Pizzarotti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Modello PZ - Presentazione PowerPoint</dc:title>
  <dc:creator>Bertuzzi</dc:creator>
  <cp:lastModifiedBy>Denise Po</cp:lastModifiedBy>
  <cp:revision>1202</cp:revision>
  <cp:lastPrinted>2014-03-18T10:20:22Z</cp:lastPrinted>
  <dcterms:created xsi:type="dcterms:W3CDTF">2004-03-24T08:23:01Z</dcterms:created>
  <dcterms:modified xsi:type="dcterms:W3CDTF">2022-05-31T15:52:23Z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0x0101003053F8DCBB185541A877707A527E7A43009544E803FDA2A5459AAFA4EAE0733EF6</vt:lpwstr>
  </property>
</Properties>
</file>